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рддм\Полезные материалы\Структура РДДМ\Струкрутр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025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рддм\Полезные материалы\Структура РДДМ\Струкрур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70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рддм\Полезные материалы\Структура РДДМ\Струкрута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" y="0"/>
            <a:ext cx="911504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229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2023-03-08T08:07:55Z</dcterms:created>
  <dcterms:modified xsi:type="dcterms:W3CDTF">2023-03-08T08:10:05Z</dcterms:modified>
</cp:coreProperties>
</file>